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79512" y="332656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Georgia" panose="02040502050405020303" pitchFamily="18" charset="0"/>
              </a:rPr>
              <a:t>Муниципальное дошкольное образовательное бюджетное учреждение</a:t>
            </a:r>
          </a:p>
          <a:p>
            <a:pPr algn="ctr" eaLnBrk="1" hangingPunct="1"/>
            <a:r>
              <a:rPr lang="ru-RU" altLang="ru-RU" sz="1600" b="1" dirty="0">
                <a:latin typeface="Georgia" panose="02040502050405020303" pitchFamily="18" charset="0"/>
              </a:rPr>
              <a:t>детский сад общеразвивающего вида № 104 муниципального образования</a:t>
            </a:r>
          </a:p>
          <a:p>
            <a:pPr algn="ctr" eaLnBrk="1" hangingPunct="1"/>
            <a:r>
              <a:rPr lang="ru-RU" altLang="ru-RU" sz="1600" b="1" dirty="0">
                <a:latin typeface="Georgia" panose="02040502050405020303" pitchFamily="18" charset="0"/>
              </a:rPr>
              <a:t>городской округ город-курорт Сочи Краснодарского края</a:t>
            </a: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программе дошкольного образования (ФОП ДО). 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25.11 2022г. № 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дошкольного образования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Целевой 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413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ДОУ №104</cp:lastModifiedBy>
  <cp:revision>25</cp:revision>
  <dcterms:created xsi:type="dcterms:W3CDTF">2023-02-22T14:53:18Z</dcterms:created>
  <dcterms:modified xsi:type="dcterms:W3CDTF">2023-11-15T11:24:28Z</dcterms:modified>
</cp:coreProperties>
</file>