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u104.sochi-schools.ru/sveden/edustandart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9" y="2894181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 ДО)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МДОБУ детский сад № 104 города Сочи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83569" y="333377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</a:t>
            </a:r>
          </a:p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общеразвивающего вида № 104 муниципального образования</a:t>
            </a:r>
          </a:p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город-курорт Сочи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6"/>
            <a:ext cx="3232150" cy="2444749"/>
            <a:chOff x="5660061" y="3789040"/>
            <a:chExt cx="3232219" cy="2444789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56510" y="4292284"/>
              <a:ext cx="2613530" cy="1941545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предметно-</a:t>
              </a:r>
            </a:p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пространственная </a:t>
              </a:r>
            </a:p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0FCD19-A63B-7B3D-8DF3-32FC5E2572C5}"/>
              </a:ext>
            </a:extLst>
          </p:cNvPr>
          <p:cNvSpPr txBox="1"/>
          <p:nvPr/>
        </p:nvSpPr>
        <p:spPr>
          <a:xfrm>
            <a:off x="1420837" y="399271"/>
            <a:ext cx="7244861" cy="99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групп и предельная наполняемость </a:t>
            </a:r>
            <a:endParaRPr lang="ru-RU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ДОО функционирует 9 групп общеразвивающей направленности полного дня 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группа комбинированной направленности полного дня</a:t>
            </a:r>
            <a:endParaRPr lang="ru-RU" sz="2000" b="1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37E452B-0E05-9A19-9E80-D9F5B93A2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27644"/>
              </p:ext>
            </p:extLst>
          </p:nvPr>
        </p:nvGraphicFramePr>
        <p:xfrm>
          <a:off x="688932" y="2093844"/>
          <a:ext cx="8074856" cy="3509584"/>
        </p:xfrm>
        <a:graphic>
          <a:graphicData uri="http://schemas.openxmlformats.org/drawingml/2006/table">
            <a:tbl>
              <a:tblPr firstRow="1" firstCol="1" bandRow="1"/>
              <a:tblGrid>
                <a:gridCol w="2018336">
                  <a:extLst>
                    <a:ext uri="{9D8B030D-6E8A-4147-A177-3AD203B41FA5}">
                      <a16:colId xmlns:a16="http://schemas.microsoft.com/office/drawing/2014/main" val="2007766503"/>
                    </a:ext>
                  </a:extLst>
                </a:gridCol>
                <a:gridCol w="2018336">
                  <a:extLst>
                    <a:ext uri="{9D8B030D-6E8A-4147-A177-3AD203B41FA5}">
                      <a16:colId xmlns:a16="http://schemas.microsoft.com/office/drawing/2014/main" val="3808665715"/>
                    </a:ext>
                  </a:extLst>
                </a:gridCol>
                <a:gridCol w="2019092">
                  <a:extLst>
                    <a:ext uri="{9D8B030D-6E8A-4147-A177-3AD203B41FA5}">
                      <a16:colId xmlns:a16="http://schemas.microsoft.com/office/drawing/2014/main" val="2277132078"/>
                    </a:ext>
                  </a:extLst>
                </a:gridCol>
                <a:gridCol w="2019092">
                  <a:extLst>
                    <a:ext uri="{9D8B030D-6E8A-4147-A177-3AD203B41FA5}">
                      <a16:colId xmlns:a16="http://schemas.microsoft.com/office/drawing/2014/main" val="1726285134"/>
                    </a:ext>
                  </a:extLst>
                </a:gridCol>
              </a:tblGrid>
              <a:tr h="69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группа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групп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наполняемость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674278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1-я младшая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1,5-3 года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91016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2-я младшая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609901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 года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668838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085961"/>
                  </a:ext>
                </a:extLst>
              </a:tr>
              <a:tr h="85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комбинированной направленности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084361"/>
                  </a:ext>
                </a:extLst>
              </a:tr>
              <a:tr h="66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к школе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41" marR="666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19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Краснодарском крае.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1700810"/>
            <a:ext cx="74847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2997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в соответствии с: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  <a:p>
            <a:pPr algn="just">
              <a:lnSpc>
                <a:spcPct val="107000"/>
              </a:lnSpc>
              <a:defRPr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   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http://dou104.sochi-schools.ru/sveden/edustandarts/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8775383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48D2DA-2A3A-37C6-0F67-B0C1DF68F3E5}"/>
              </a:ext>
            </a:extLst>
          </p:cNvPr>
          <p:cNvSpPr txBox="1"/>
          <p:nvPr/>
        </p:nvSpPr>
        <p:spPr>
          <a:xfrm>
            <a:off x="1181686" y="5154452"/>
            <a:ext cx="7301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 части являются взаимодополняющими и необходимыми с точки зрения реализации Стандарта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«Социально-коммуникативное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«Художественно-эстетическое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1633</Words>
  <Application>Microsoft Office PowerPoint</Application>
  <PresentationFormat>Экран (4:3)</PresentationFormat>
  <Paragraphs>185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образования  (ОП ДО)  МДОБУ детский сад № 104 города Сочи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ДОУ №104</cp:lastModifiedBy>
  <cp:revision>8</cp:revision>
  <dcterms:created xsi:type="dcterms:W3CDTF">2023-08-02T09:43:03Z</dcterms:created>
  <dcterms:modified xsi:type="dcterms:W3CDTF">2023-11-16T07:18:17Z</dcterms:modified>
</cp:coreProperties>
</file>